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73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4" r:id="rId19"/>
    <p:sldId id="275" r:id="rId20"/>
    <p:sldId id="278" r:id="rId21"/>
    <p:sldId id="281" r:id="rId22"/>
    <p:sldId id="276" r:id="rId23"/>
    <p:sldId id="277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ntex\Desktop\Kabali Presentation\Images\Kabali English Tit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" y="685800"/>
            <a:ext cx="9099550" cy="436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143000"/>
            <a:ext cx="739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Presentation on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PROMOTIONAL MIX Of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953000"/>
            <a:ext cx="4229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Submitted to:</a:t>
            </a:r>
          </a:p>
          <a:p>
            <a:r>
              <a:rPr lang="en-US" sz="2000" dirty="0" smtClean="0">
                <a:solidFill>
                  <a:srgbClr val="002060"/>
                </a:solidFill>
              </a:rPr>
              <a:t>                   Dr. </a:t>
            </a:r>
            <a:r>
              <a:rPr lang="en-US" sz="2000" dirty="0" err="1" smtClean="0">
                <a:solidFill>
                  <a:srgbClr val="002060"/>
                </a:solidFill>
              </a:rPr>
              <a:t>Vasim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Khan</a:t>
            </a:r>
          </a:p>
          <a:p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>
                <a:solidFill>
                  <a:srgbClr val="002060"/>
                </a:solidFill>
              </a:rPr>
              <a:t>                  </a:t>
            </a:r>
            <a:r>
              <a:rPr lang="en-US" sz="2000" dirty="0" smtClean="0"/>
              <a:t>SOE, DAVV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953000" y="4953000"/>
            <a:ext cx="396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Submitted by:</a:t>
            </a:r>
          </a:p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          R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Balasubramanian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Iyer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         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Shubham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Singh </a:t>
            </a:r>
            <a:r>
              <a:rPr lang="en-US" sz="2000" dirty="0" err="1" smtClean="0">
                <a:solidFill>
                  <a:schemeClr val="accent1">
                    <a:lumMod val="50000"/>
                  </a:schemeClr>
                </a:solidFill>
              </a:rPr>
              <a:t>Mandloi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          </a:t>
            </a:r>
            <a:r>
              <a:rPr lang="en-US" dirty="0" smtClean="0"/>
              <a:t>MBA Business Economics</a:t>
            </a:r>
            <a:endParaRPr lang="en-US" dirty="0"/>
          </a:p>
        </p:txBody>
      </p:sp>
      <p:pic>
        <p:nvPicPr>
          <p:cNvPr id="1028" name="Picture 4" descr="https://mycompetencybuilder.com/colegelogo/economi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4572000"/>
            <a:ext cx="1790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3858877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381000"/>
            <a:ext cx="739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SCHOOL OF ECONOMICS, DAVV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2498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Intex\Desktop\Kabali Presentation\Images\Kabali Airasia Flight Stills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7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Intex\Desktop\Kabali Presentation\Images\Kabali Airasia Flight Stills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86800" cy="579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14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ntex\Desktop\Kabali Presentation\Images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Intex\Desktop\Kabali Presentation\Images\Audio-C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72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ntex\Desktop\Kabali Presentation\Images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Intex\Desktop\Kabali Presentation\Images\Mobile-cases-Sh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1292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0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ntex\Desktop\Kabali Presentation\Images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Intex\Desktop\Kabali Presentation\Images\Tshirt-sh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3063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7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ntex\Desktop\Kabali Presentation\Images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Intex\Desktop\Kabali Presentation\Images\Posters-Sh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64155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31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Intex\Desktop\Kabali Presentation\Images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Intex\Desktop\Kabali Presentation\Images\toy-shop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43063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Intex\Desktop\Kabali Presentation\Images\kabali hosp_1469082480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50619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9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409809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VS Hospitals – Collaboration for healthcare services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Intex\Desktop\Kabali Presentation\Images\189767693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60902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4800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Airtel</a:t>
            </a:r>
            <a:r>
              <a:rPr lang="en-US" dirty="0" smtClean="0"/>
              <a:t> – </a:t>
            </a:r>
            <a:r>
              <a:rPr lang="en-US" dirty="0" err="1" smtClean="0"/>
              <a:t>Kabali</a:t>
            </a:r>
            <a:r>
              <a:rPr lang="en-US" dirty="0" smtClean="0"/>
              <a:t> special van showing scenes from previous movies of </a:t>
            </a:r>
            <a:r>
              <a:rPr lang="en-US" dirty="0" err="1" smtClean="0"/>
              <a:t>Rajinikanth</a:t>
            </a:r>
            <a:r>
              <a:rPr lang="en-US" dirty="0" smtClean="0"/>
              <a:t> and holding contests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9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Intex\Desktop\Kabali Presentation\Images\Kabali-Bus-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8382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3657" y="48884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Kabali</a:t>
            </a:r>
            <a:r>
              <a:rPr lang="en-US" dirty="0" smtClean="0"/>
              <a:t> Bus - Vehicular advertising in Mumbai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7975" y="1676400"/>
            <a:ext cx="8503920" cy="3197352"/>
          </a:xfrm>
        </p:spPr>
        <p:txBody>
          <a:bodyPr/>
          <a:lstStyle/>
          <a:p>
            <a:pPr marL="0" indent="0" algn="just">
              <a:buNone/>
            </a:pPr>
            <a:endParaRPr lang="en-US" dirty="0" smtClean="0"/>
          </a:p>
          <a:p>
            <a:pPr algn="just">
              <a:buFont typeface="Arial" pitchFamily="34" charset="0"/>
              <a:buChar char="•"/>
            </a:pPr>
            <a:r>
              <a:rPr lang="en-US" dirty="0" smtClean="0"/>
              <a:t>In this presentation we showcase the various ways the movie “</a:t>
            </a:r>
            <a:r>
              <a:rPr lang="en-US" dirty="0" err="1" smtClean="0"/>
              <a:t>Kabali</a:t>
            </a:r>
            <a:r>
              <a:rPr lang="en-US" dirty="0" smtClean="0"/>
              <a:t>” utilized promotional strategies to create a new concept of brand promotion in movie marketing.</a:t>
            </a:r>
            <a:endParaRPr lang="en-US" dirty="0"/>
          </a:p>
        </p:txBody>
      </p:sp>
      <p:sp>
        <p:nvSpPr>
          <p:cNvPr id="5" name="AutoShape 4" descr="Image result for fire border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32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Intex\Desktop\Kabali Presentation\Images\Kabali-Promotions-In-Malaysia-Photo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599"/>
            <a:ext cx="8645550" cy="486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5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257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Fans in Malaysia painted entire cars with posters and 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5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halena.in/wp-content/uploads/2016/06/CklBatcUoAAai2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31" y="220435"/>
            <a:ext cx="7630886" cy="572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2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Intex\Desktop\Kabali Presentation\Images\fassos-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28601"/>
            <a:ext cx="4239524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Intex\Desktop\Kabali Presentation\Images\flipkart.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8600"/>
            <a:ext cx="4114800" cy="508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8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229" y="5442466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Social Media trends and buzz for the movie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Intex\Desktop\Kabali Presentation\Images\CnjWkW1UsAAaWG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463824" cy="5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Intex\Desktop\Kabali Presentation\Images\Op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95" y="261258"/>
            <a:ext cx="4166508" cy="55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53000" y="47244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Kabali</a:t>
            </a:r>
            <a:r>
              <a:rPr lang="en-US" dirty="0" smtClean="0"/>
              <a:t> Day – Holiday declared in many companies of Chennai and Bangalore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5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Intex\Desktop\Kabali Presentation\Images\kabali-amul-230716_1469263934_800x4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418286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43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257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Amul</a:t>
            </a:r>
            <a:r>
              <a:rPr lang="en-US" dirty="0" smtClean="0"/>
              <a:t> – Publicity in newspapers and social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1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Personal\R.BALA\Latest\~\Kabali 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68730" cy="6118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2505670"/>
            <a:ext cx="264591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82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PROMOTIONAL MIX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1940" y="2209800"/>
            <a:ext cx="8503920" cy="2743200"/>
          </a:xfrm>
        </p:spPr>
        <p:txBody>
          <a:bodyPr/>
          <a:lstStyle/>
          <a:p>
            <a:r>
              <a:rPr lang="en-US" dirty="0" smtClean="0"/>
              <a:t>Advertising</a:t>
            </a:r>
          </a:p>
          <a:p>
            <a:r>
              <a:rPr lang="en-US" dirty="0" smtClean="0"/>
              <a:t>Sales promotion</a:t>
            </a:r>
          </a:p>
          <a:p>
            <a:r>
              <a:rPr lang="en-US" dirty="0" smtClean="0"/>
              <a:t>Direct Marketing</a:t>
            </a:r>
          </a:p>
          <a:p>
            <a:r>
              <a:rPr lang="en-US" dirty="0" smtClean="0"/>
              <a:t>Product Placement</a:t>
            </a:r>
          </a:p>
        </p:txBody>
      </p:sp>
      <p:pic>
        <p:nvPicPr>
          <p:cNvPr id="4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Intex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8120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5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ntex\Desktop\Kabali Presentation\Images\28878640c4dd31507b17a07f7365a3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04800"/>
            <a:ext cx="7033846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23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5257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Airtel</a:t>
            </a:r>
            <a:r>
              <a:rPr lang="en-US" dirty="0" smtClean="0"/>
              <a:t> – </a:t>
            </a:r>
            <a:r>
              <a:rPr lang="en-US" dirty="0" err="1" smtClean="0"/>
              <a:t>Kabali</a:t>
            </a:r>
            <a:r>
              <a:rPr lang="en-US" dirty="0" smtClean="0"/>
              <a:t> special SIM cards with hello tunes from </a:t>
            </a:r>
            <a:r>
              <a:rPr lang="en-US" dirty="0" err="1" smtClean="0"/>
              <a:t>Rajinikanth</a:t>
            </a:r>
            <a:r>
              <a:rPr lang="en-US" dirty="0" smtClean="0"/>
              <a:t> movies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ntex\Desktop\Kabali Presentation\Images\152b9f200d0af5844f4c40e4284e1ad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"/>
            <a:ext cx="7445829" cy="467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257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Muthoot</a:t>
            </a:r>
            <a:r>
              <a:rPr lang="en-US" dirty="0" smtClean="0"/>
              <a:t> </a:t>
            </a:r>
            <a:r>
              <a:rPr lang="en-US" dirty="0" err="1" smtClean="0"/>
              <a:t>Fincorp</a:t>
            </a:r>
            <a:r>
              <a:rPr lang="en-US" dirty="0" smtClean="0"/>
              <a:t> – Superstar Silver coins with various denominations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4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ntex\Desktop\Kabali Presentation\Images\800x480_IMAGE551566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9486"/>
            <a:ext cx="6498771" cy="43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2578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Citibank – Special </a:t>
            </a:r>
            <a:r>
              <a:rPr lang="en-US" dirty="0" err="1" smtClean="0"/>
              <a:t>Kabali</a:t>
            </a:r>
            <a:r>
              <a:rPr lang="en-US" dirty="0" smtClean="0"/>
              <a:t> Platinum Credit 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ntex\Desktop\Kabali Presentation\Images\65317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3733800" cy="582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Intex\Desktop\Kabali Presentation\Images\CnQES9RUkAA3wb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0" y="304799"/>
            <a:ext cx="4931229" cy="493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47306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74669" y="5442466"/>
            <a:ext cx="455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Emami</a:t>
            </a:r>
            <a:r>
              <a:rPr lang="en-US" dirty="0" smtClean="0"/>
              <a:t> – Fair and Handsome 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ntex\Desktop\Kabali Presentation\Images\Clj4tT1VEAEkcdb-480x4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228600"/>
            <a:ext cx="5910943" cy="578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368143" y="2209800"/>
            <a:ext cx="2209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Mondelez</a:t>
            </a:r>
            <a:r>
              <a:rPr lang="en-US" dirty="0" smtClean="0"/>
              <a:t> – Cadbury 5 Star ads featuring </a:t>
            </a:r>
            <a:r>
              <a:rPr lang="en-US" dirty="0" err="1" smtClean="0"/>
              <a:t>Kabali</a:t>
            </a:r>
            <a:r>
              <a:rPr lang="en-US" dirty="0" smtClean="0"/>
              <a:t> and popular Ramesh &amp; Suresh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8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Intex\Desktop\Kabali Presentation\Images\Fly-like-a-Superstar-Kabal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60440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Intex\Desktop\blazel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5943600"/>
            <a:ext cx="8762999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52578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AirAsia</a:t>
            </a:r>
            <a:r>
              <a:rPr lang="en-US" dirty="0" smtClean="0"/>
              <a:t> – Special Flight offers and sales promotion. </a:t>
            </a:r>
            <a:r>
              <a:rPr lang="en-US" dirty="0" err="1" smtClean="0"/>
              <a:t>AirAsia</a:t>
            </a:r>
            <a:r>
              <a:rPr lang="en-US" dirty="0" smtClean="0"/>
              <a:t> also made an ad featuring </a:t>
            </a:r>
            <a:r>
              <a:rPr lang="en-US" dirty="0" err="1" smtClean="0"/>
              <a:t>Rajinikanth</a:t>
            </a:r>
            <a:r>
              <a:rPr lang="en-US" dirty="0" smtClean="0"/>
              <a:t> in a special plane for first day first show bookings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116</TotalTime>
  <Words>219</Words>
  <Application>Microsoft Office PowerPoint</Application>
  <PresentationFormat>On-screen Show (4:3)</PresentationFormat>
  <Paragraphs>32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Civic</vt:lpstr>
      <vt:lpstr>PowerPoint Presentation</vt:lpstr>
      <vt:lpstr>OVERVIEW</vt:lpstr>
      <vt:lpstr>PROMOTIONAL MIX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Intex</dc:creator>
  <cp:lastModifiedBy>Intex</cp:lastModifiedBy>
  <cp:revision>25</cp:revision>
  <dcterms:created xsi:type="dcterms:W3CDTF">2006-08-16T00:00:00Z</dcterms:created>
  <dcterms:modified xsi:type="dcterms:W3CDTF">2016-11-16T12:54:19Z</dcterms:modified>
</cp:coreProperties>
</file>